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10A6-97C5-4C05-8622-82A67037858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1692-751D-4BA5-B07A-9ACFBD58CB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10A6-97C5-4C05-8622-82A67037858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1692-751D-4BA5-B07A-9ACFBD58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10A6-97C5-4C05-8622-82A67037858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1692-751D-4BA5-B07A-9ACFBD58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10A6-97C5-4C05-8622-82A67037858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1692-751D-4BA5-B07A-9ACFBD58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10A6-97C5-4C05-8622-82A67037858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A21692-751D-4BA5-B07A-9ACFBD58CB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10A6-97C5-4C05-8622-82A67037858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1692-751D-4BA5-B07A-9ACFBD58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10A6-97C5-4C05-8622-82A67037858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1692-751D-4BA5-B07A-9ACFBD58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10A6-97C5-4C05-8622-82A67037858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1692-751D-4BA5-B07A-9ACFBD58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10A6-97C5-4C05-8622-82A67037858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1692-751D-4BA5-B07A-9ACFBD58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10A6-97C5-4C05-8622-82A67037858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1692-751D-4BA5-B07A-9ACFBD58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10A6-97C5-4C05-8622-82A67037858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1692-751D-4BA5-B07A-9ACFBD58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5010A6-97C5-4C05-8622-82A670378583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A21692-751D-4BA5-B07A-9ACFBD58CBC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80309"/>
            <a:ext cx="4876800" cy="476511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22030" y="-228600"/>
            <a:ext cx="8229600" cy="1828800"/>
          </a:xfrm>
        </p:spPr>
        <p:txBody>
          <a:bodyPr/>
          <a:lstStyle/>
          <a:p>
            <a:r>
              <a:rPr lang="en-US" dirty="0" smtClean="0"/>
              <a:t>(N</a:t>
            </a:r>
            <a:r>
              <a:rPr lang="en-US" baseline="30000" dirty="0" smtClean="0"/>
              <a:t>3</a:t>
            </a:r>
            <a:r>
              <a:rPr lang="en-US" dirty="0" smtClean="0"/>
              <a:t>) NEIGHBORHOOD Network </a:t>
            </a:r>
            <a:r>
              <a:rPr lang="en-US" dirty="0" err="1" smtClean="0"/>
              <a:t>Notifier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049982" y="2133600"/>
            <a:ext cx="3685309" cy="3733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Team Members: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Muneeb Akhter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Seif Kobrosly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Chirag Uttamsingh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George Mason University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46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</a:t>
            </a:r>
            <a:r>
              <a:rPr lang="en-US" baseline="30000" dirty="0" smtClean="0"/>
              <a:t>3 </a:t>
            </a:r>
            <a:r>
              <a:rPr lang="en-US" dirty="0" smtClean="0"/>
              <a:t>| </a:t>
            </a:r>
            <a:r>
              <a:rPr lang="ru-RU" dirty="0" smtClean="0"/>
              <a:t>Что такое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baseline="30000" dirty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1"/>
            <a:ext cx="7010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80406" y="344066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From Collegehumor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962400"/>
            <a:ext cx="5315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>Twitter Meets Facebook !!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8006" y="5334000"/>
            <a:ext cx="74082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Arial Rounded MT Bold" pitchFamily="34" charset="0"/>
              </a:rPr>
              <a:t>Your Friendly Neighborhood …</a:t>
            </a:r>
          </a:p>
          <a:p>
            <a:r>
              <a:rPr lang="en-US" sz="3200" dirty="0">
                <a:solidFill>
                  <a:srgbClr val="FFC000"/>
                </a:solidFill>
                <a:latin typeface="Arial Rounded MT Bold" pitchFamily="34" charset="0"/>
              </a:rPr>
              <a:t>	</a:t>
            </a:r>
            <a:r>
              <a:rPr lang="en-US" sz="3200" dirty="0" smtClean="0">
                <a:solidFill>
                  <a:srgbClr val="FFC000"/>
                </a:solidFill>
                <a:latin typeface="Arial Rounded MT Bold" pitchFamily="34" charset="0"/>
              </a:rPr>
              <a:t>		              Social Network</a:t>
            </a:r>
          </a:p>
        </p:txBody>
      </p:sp>
    </p:spTree>
    <p:extLst>
      <p:ext uri="{BB962C8B-B14F-4D97-AF65-F5344CB8AC3E}">
        <p14:creationId xmlns:p14="http://schemas.microsoft.com/office/powerpoint/2010/main" val="325774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</a:t>
            </a:r>
            <a:r>
              <a:rPr lang="en-US" baseline="30000" dirty="0" smtClean="0"/>
              <a:t>3</a:t>
            </a:r>
            <a:r>
              <a:rPr lang="en-US" dirty="0" smtClean="0"/>
              <a:t> | </a:t>
            </a:r>
            <a:r>
              <a:rPr lang="ru-RU" dirty="0" smtClean="0"/>
              <a:t>почему</a:t>
            </a:r>
            <a:r>
              <a:rPr lang="en-US" dirty="0" smtClean="0"/>
              <a:t> N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5400" b="1" dirty="0" smtClean="0">
                <a:solidFill>
                  <a:srgbClr val="C00000"/>
                </a:solidFill>
                <a:latin typeface="Chiller" pitchFamily="82" charset="0"/>
                <a:cs typeface="Aharoni" pitchFamily="2" charset="-79"/>
              </a:rPr>
              <a:t>Neighborhoods are disappearing !!!!!</a:t>
            </a:r>
          </a:p>
          <a:p>
            <a:pPr marL="137160" indent="0">
              <a:buNone/>
            </a:pPr>
            <a:endParaRPr lang="en-US" sz="5400" b="1" dirty="0">
              <a:solidFill>
                <a:schemeClr val="bg1"/>
              </a:solidFill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667000"/>
            <a:ext cx="777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gency FB" pitchFamily="34" charset="0"/>
              </a:rPr>
              <a:t>Fewer people are connecting with their neighbors.</a:t>
            </a:r>
          </a:p>
          <a:p>
            <a:endParaRPr lang="en-US" sz="2800" dirty="0" smtClean="0">
              <a:solidFill>
                <a:schemeClr val="bg1"/>
              </a:solidFill>
              <a:latin typeface="Agency FB" pitchFamily="34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Agency FB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gency FB" pitchFamily="34" charset="0"/>
              </a:rPr>
              <a:t>Fewer people are aware of the community around them</a:t>
            </a:r>
          </a:p>
          <a:p>
            <a:endParaRPr lang="en-US" sz="2800" dirty="0">
              <a:solidFill>
                <a:schemeClr val="bg1"/>
              </a:solidFill>
              <a:latin typeface="Agency FB" pitchFamily="34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Agency FB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gency FB" pitchFamily="34" charset="0"/>
              </a:rPr>
              <a:t>Great Opportunities are lost</a:t>
            </a:r>
            <a:endParaRPr lang="en-US" sz="28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36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are Neighborhoods Important?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Neighbors provide JOBS (J)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Snow-Shoveling, Babysitting, Lawn-mowing</a:t>
            </a:r>
          </a:p>
          <a:p>
            <a:pPr marL="137160" indent="0">
              <a:buNone/>
            </a:pP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Neighbors provide COMMUNITY (C)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Carpools, Grocery Delivery, Health / Counseling Services</a:t>
            </a:r>
          </a:p>
          <a:p>
            <a:pPr marL="137160" indent="0"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Neighbors provide INFORMATION (I)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Advertise Small Co.,  Locations of Places, Birthday Parties, Etc.</a:t>
            </a:r>
          </a:p>
          <a:p>
            <a:pPr marL="137160" indent="0">
              <a:buNone/>
            </a:pP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Neighbors provide SECURITY (S)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Crime, Drugs, Spousal Abuse, etc.</a:t>
            </a:r>
          </a:p>
          <a:p>
            <a:pPr marL="137160" indent="0">
              <a:buNone/>
            </a:pPr>
            <a:endParaRPr lang="en-US" dirty="0">
              <a:latin typeface="Comic Sans MS" pitchFamily="66" charset="0"/>
            </a:endParaRPr>
          </a:p>
          <a:p>
            <a:pPr marL="137160" indent="0">
              <a:buNone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0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N</a:t>
            </a:r>
            <a:r>
              <a:rPr lang="en-US" baseline="30000" dirty="0" smtClean="0"/>
              <a:t>3</a:t>
            </a:r>
            <a:r>
              <a:rPr lang="en-US" dirty="0" smtClean="0"/>
              <a:t> Works | </a:t>
            </a:r>
            <a:r>
              <a:rPr lang="ru-RU" dirty="0"/>
              <a:t>Как </a:t>
            </a:r>
            <a:r>
              <a:rPr lang="en-US" dirty="0"/>
              <a:t>N</a:t>
            </a:r>
            <a:r>
              <a:rPr lang="en-US" baseline="30000" dirty="0"/>
              <a:t>3</a:t>
            </a:r>
            <a:r>
              <a:rPr lang="ru-RU" dirty="0" smtClean="0"/>
              <a:t> </a:t>
            </a:r>
            <a:r>
              <a:rPr lang="ru-RU" dirty="0"/>
              <a:t>работ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SMS a message to Create Your </a:t>
            </a:r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ccount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Format: (desired username).(location)</a:t>
            </a:r>
          </a:p>
          <a:p>
            <a:pPr marL="13716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i="1" dirty="0" smtClean="0">
                <a:solidFill>
                  <a:schemeClr val="bg1"/>
                </a:solidFill>
              </a:rPr>
              <a:t>“akhter.7510 Chancellor </a:t>
            </a:r>
            <a:r>
              <a:rPr lang="en-US" i="1" dirty="0">
                <a:solidFill>
                  <a:schemeClr val="bg1"/>
                </a:solidFill>
              </a:rPr>
              <a:t>W</a:t>
            </a:r>
            <a:r>
              <a:rPr lang="en-US" i="1" dirty="0" smtClean="0">
                <a:solidFill>
                  <a:schemeClr val="bg1"/>
                </a:solidFill>
              </a:rPr>
              <a:t>ay, </a:t>
            </a:r>
            <a:r>
              <a:rPr lang="en-US" i="1" dirty="0">
                <a:solidFill>
                  <a:schemeClr val="bg1"/>
                </a:solidFill>
              </a:rPr>
              <a:t>S</a:t>
            </a:r>
            <a:r>
              <a:rPr lang="en-US" i="1" dirty="0" smtClean="0">
                <a:solidFill>
                  <a:schemeClr val="bg1"/>
                </a:solidFill>
              </a:rPr>
              <a:t>pringfield VA”</a:t>
            </a:r>
          </a:p>
          <a:p>
            <a:pPr marL="13716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13716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Akhter = Username</a:t>
            </a:r>
          </a:p>
          <a:p>
            <a:pPr marL="13716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The Phone Number = Password (</a:t>
            </a:r>
            <a:r>
              <a:rPr lang="en-US" sz="2400" dirty="0" err="1" smtClean="0">
                <a:solidFill>
                  <a:schemeClr val="bg1"/>
                </a:solidFill>
              </a:rPr>
              <a:t>ie</a:t>
            </a:r>
            <a:r>
              <a:rPr lang="en-US" sz="2400" dirty="0" smtClean="0">
                <a:solidFill>
                  <a:schemeClr val="bg1"/>
                </a:solidFill>
              </a:rPr>
              <a:t>. No Password)</a:t>
            </a:r>
          </a:p>
          <a:p>
            <a:pPr marL="13716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13716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SMS: +1 (571) 295 – 7667 [Google Voice No.]</a:t>
            </a:r>
          </a:p>
          <a:p>
            <a:pPr marL="137160" indent="0" algn="ctr">
              <a:buNone/>
            </a:pPr>
            <a:r>
              <a:rPr lang="en-US" b="1" dirty="0" smtClean="0"/>
              <a:t>Uses Google Voice Account as DATABASE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20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Linking To Neighborhood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Google Voice API –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pygooglevoice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0.5 (python)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Google Maps API –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googlemaps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1.0.2 (python)</a:t>
            </a:r>
          </a:p>
          <a:p>
            <a:pPr marL="137160" indent="0">
              <a:buNone/>
            </a:pP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pPr marL="137160" indent="0">
              <a:buNone/>
            </a:pP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1447800" y="2971800"/>
            <a:ext cx="21336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SMS Message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733800" y="3086100"/>
            <a:ext cx="1524000" cy="876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Username &amp; Address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5334000" y="2990850"/>
            <a:ext cx="21336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Google Voice</a:t>
            </a:r>
          </a:p>
        </p:txBody>
      </p:sp>
      <p:sp>
        <p:nvSpPr>
          <p:cNvPr id="9" name="Down Arrow 8"/>
          <p:cNvSpPr/>
          <p:nvPr/>
        </p:nvSpPr>
        <p:spPr>
          <a:xfrm>
            <a:off x="6172200" y="4114800"/>
            <a:ext cx="457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Alternate Process 9"/>
          <p:cNvSpPr/>
          <p:nvPr/>
        </p:nvSpPr>
        <p:spPr>
          <a:xfrm>
            <a:off x="5320145" y="4495800"/>
            <a:ext cx="21336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Central Processing</a:t>
            </a:r>
          </a:p>
        </p:txBody>
      </p:sp>
      <p:sp>
        <p:nvSpPr>
          <p:cNvPr id="11" name="Right Arrow 10"/>
          <p:cNvSpPr/>
          <p:nvPr/>
        </p:nvSpPr>
        <p:spPr>
          <a:xfrm flipH="1">
            <a:off x="3768436" y="5029200"/>
            <a:ext cx="1427018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Address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1461655" y="4533900"/>
            <a:ext cx="21336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Google Maps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733800" y="4556414"/>
            <a:ext cx="1524000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Lat. &amp; Lon.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59055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 Central processing makes sure people within 1 Mile are added to the same network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6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do after you get an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1. Get Feeds from Neighbors</a:t>
            </a:r>
            <a:endParaRPr lang="en-US" i="1" dirty="0">
              <a:solidFill>
                <a:schemeClr val="bg1"/>
              </a:solidFill>
              <a:latin typeface="Comic Sans MS" pitchFamily="66" charset="0"/>
            </a:endParaRPr>
          </a:p>
          <a:p>
            <a:pPr marL="13716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Me: </a:t>
            </a:r>
            <a:r>
              <a:rPr lang="en-US" sz="2000" i="1" dirty="0" smtClean="0">
                <a:solidFill>
                  <a:schemeClr val="bg1"/>
                </a:solidFill>
                <a:latin typeface="Comic Sans MS" pitchFamily="66" charset="0"/>
              </a:rPr>
              <a:t>“</a:t>
            </a:r>
            <a:r>
              <a:rPr lang="en-US" sz="2000" i="1" dirty="0" err="1" smtClean="0">
                <a:solidFill>
                  <a:schemeClr val="bg1"/>
                </a:solidFill>
                <a:latin typeface="Comic Sans MS" pitchFamily="66" charset="0"/>
              </a:rPr>
              <a:t>J.Need</a:t>
            </a:r>
            <a:r>
              <a:rPr lang="en-US" sz="2000" i="1" dirty="0" smtClean="0">
                <a:solidFill>
                  <a:schemeClr val="bg1"/>
                </a:solidFill>
                <a:latin typeface="Comic Sans MS" pitchFamily="66" charset="0"/>
              </a:rPr>
              <a:t> Lawn Mowing Service”</a:t>
            </a:r>
          </a:p>
          <a:p>
            <a:pPr marL="13716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Others Get: </a:t>
            </a:r>
            <a:r>
              <a:rPr lang="en-US" sz="2000" i="1" dirty="0" smtClean="0">
                <a:solidFill>
                  <a:schemeClr val="bg1"/>
                </a:solidFill>
                <a:latin typeface="Comic Sans MS" pitchFamily="66" charset="0"/>
              </a:rPr>
              <a:t>“Akhter- Need Lawn Mowing Service”</a:t>
            </a:r>
            <a:endParaRPr lang="en-US" sz="2000" i="1" dirty="0">
              <a:solidFill>
                <a:schemeClr val="bg1"/>
              </a:solidFill>
              <a:latin typeface="Comic Sans MS" pitchFamily="66" charset="0"/>
            </a:endParaRPr>
          </a:p>
          <a:p>
            <a:pPr marL="137160" indent="0">
              <a:buNone/>
            </a:pPr>
            <a:r>
              <a:rPr lang="en-US" sz="2000" i="1" dirty="0" smtClean="0">
                <a:solidFill>
                  <a:schemeClr val="bg1"/>
                </a:solidFill>
                <a:latin typeface="Comic Sans MS" pitchFamily="66" charset="0"/>
              </a:rPr>
              <a:t>Note only people interested in J(jobs) are going to receive it</a:t>
            </a:r>
          </a:p>
          <a:p>
            <a:pPr marL="137160" indent="0"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2. Get Address of Neighbors</a:t>
            </a:r>
            <a:endParaRPr lang="en-US" i="1" dirty="0">
              <a:solidFill>
                <a:schemeClr val="bg1"/>
              </a:solidFill>
              <a:latin typeface="Comic Sans MS" pitchFamily="66" charset="0"/>
            </a:endParaRPr>
          </a:p>
          <a:p>
            <a:pPr marL="137160" indent="0">
              <a:buNone/>
            </a:pPr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Me</a:t>
            </a:r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: </a:t>
            </a:r>
            <a:r>
              <a:rPr lang="en-US" sz="2000" i="1" smtClean="0">
                <a:solidFill>
                  <a:schemeClr val="bg1"/>
                </a:solidFill>
                <a:latin typeface="Comic Sans MS" pitchFamily="66" charset="0"/>
              </a:rPr>
              <a:t>“Info.y0sh1</a:t>
            </a:r>
            <a:r>
              <a:rPr lang="en-US" sz="2000" i="1" dirty="0" smtClean="0">
                <a:solidFill>
                  <a:schemeClr val="bg1"/>
                </a:solidFill>
                <a:latin typeface="Comic Sans MS" pitchFamily="66" charset="0"/>
              </a:rPr>
              <a:t>”</a:t>
            </a:r>
            <a:endParaRPr lang="en-US" sz="2000" i="1" dirty="0">
              <a:solidFill>
                <a:schemeClr val="bg1"/>
              </a:solidFill>
              <a:latin typeface="Comic Sans MS" pitchFamily="66" charset="0"/>
            </a:endParaRPr>
          </a:p>
          <a:p>
            <a:pPr marL="13716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Get: </a:t>
            </a:r>
            <a:r>
              <a:rPr lang="en-US" sz="2000" i="1" dirty="0" smtClean="0">
                <a:solidFill>
                  <a:schemeClr val="bg1"/>
                </a:solidFill>
                <a:latin typeface="Comic Sans MS" pitchFamily="66" charset="0"/>
              </a:rPr>
              <a:t>“y0sh1 – 7513 Donegal Lane, Springfield VA” </a:t>
            </a:r>
            <a:endParaRPr lang="en-US" sz="2000" i="1" dirty="0">
              <a:solidFill>
                <a:schemeClr val="bg1"/>
              </a:solidFill>
              <a:latin typeface="Comic Sans MS" pitchFamily="66" charset="0"/>
            </a:endParaRPr>
          </a:p>
          <a:p>
            <a:pPr marL="137160" indent="0">
              <a:buNone/>
            </a:pPr>
            <a:r>
              <a:rPr lang="en-US" sz="2000" i="1" dirty="0" smtClean="0">
                <a:solidFill>
                  <a:schemeClr val="bg1"/>
                </a:solidFill>
                <a:latin typeface="Comic Sans MS" pitchFamily="66" charset="0"/>
              </a:rPr>
              <a:t>This allows others to find your house from your username</a:t>
            </a:r>
            <a:endParaRPr lang="en-US" sz="2000" i="1" dirty="0">
              <a:solidFill>
                <a:schemeClr val="bg1"/>
              </a:solidFill>
              <a:latin typeface="Comic Sans MS" pitchFamily="66" charset="0"/>
            </a:endParaRPr>
          </a:p>
          <a:p>
            <a:pPr marL="137160" indent="0">
              <a:buNone/>
            </a:pPr>
            <a:endParaRPr lang="en-US" sz="2000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13716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MORE FUNCTIONALITY (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ie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Blocklists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) can be added later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137160" indent="0"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19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N</a:t>
            </a:r>
            <a:r>
              <a:rPr lang="en-US" baseline="30000" dirty="0" smtClean="0"/>
              <a:t>3</a:t>
            </a:r>
            <a:r>
              <a:rPr lang="en-US" dirty="0" smtClean="0"/>
              <a:t>? | N</a:t>
            </a:r>
            <a:r>
              <a:rPr lang="en-US" baseline="30000" dirty="0" smtClean="0"/>
              <a:t>3 </a:t>
            </a:r>
            <a:r>
              <a:rPr lang="ru-RU" dirty="0" smtClean="0"/>
              <a:t>будущем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Create Website to Manage Account</a:t>
            </a:r>
          </a:p>
          <a:p>
            <a:pPr marL="137160" indent="0">
              <a:buNone/>
            </a:pP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Create Point Score System to improve user satisfaction</a:t>
            </a:r>
          </a:p>
          <a:p>
            <a:pPr marL="137160" indent="0">
              <a:buNone/>
            </a:pP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Change From Google Voice to SMS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Shortcode</a:t>
            </a: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137160" indent="0">
              <a:buNone/>
            </a:pP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(And Much, Much More)</a:t>
            </a:r>
          </a:p>
        </p:txBody>
      </p:sp>
    </p:spTree>
    <p:extLst>
      <p:ext uri="{BB962C8B-B14F-4D97-AF65-F5344CB8AC3E}">
        <p14:creationId xmlns:p14="http://schemas.microsoft.com/office/powerpoint/2010/main" val="252071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101</TotalTime>
  <Words>375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(N3) NEIGHBORHOOD Network Notifier</vt:lpstr>
      <vt:lpstr>What is N3 | Что такое N3 </vt:lpstr>
      <vt:lpstr>Why N3 | почему N3</vt:lpstr>
      <vt:lpstr>Why are Neighborhoods Important?</vt:lpstr>
      <vt:lpstr>How N3 Works | Как N3 работ</vt:lpstr>
      <vt:lpstr>Linking To Neighborhood Network</vt:lpstr>
      <vt:lpstr>What Can you do after you get an Account</vt:lpstr>
      <vt:lpstr>Future of N3? | N3 будущем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(N3) NEIGHBORHOOD Network Notifier</dc:title>
  <dc:creator>Muneeb</dc:creator>
  <cp:lastModifiedBy>Muneeb</cp:lastModifiedBy>
  <cp:revision>11</cp:revision>
  <dcterms:created xsi:type="dcterms:W3CDTF">2011-09-25T02:05:16Z</dcterms:created>
  <dcterms:modified xsi:type="dcterms:W3CDTF">2011-09-25T17:34:34Z</dcterms:modified>
</cp:coreProperties>
</file>